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982" autoAdjust="0"/>
  </p:normalViewPr>
  <p:slideViewPr>
    <p:cSldViewPr>
      <p:cViewPr varScale="1">
        <p:scale>
          <a:sx n="48" d="100"/>
          <a:sy n="48" d="100"/>
        </p:scale>
        <p:origin x="-90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76447-46E5-4CA9-BC81-85B76CFCD2B9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7D131-A6D6-450B-B1A7-FFEA5AB497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7D131-A6D6-450B-B1A7-FFEA5AB4978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02CFF-B1A8-4E22-852C-19EE81A40C6F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5A880-F23F-4329-B250-F5B08533F0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02CFF-B1A8-4E22-852C-19EE81A40C6F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5A880-F23F-4329-B250-F5B08533F0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02CFF-B1A8-4E22-852C-19EE81A40C6F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5A880-F23F-4329-B250-F5B08533F0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02CFF-B1A8-4E22-852C-19EE81A40C6F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5A880-F23F-4329-B250-F5B08533F0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02CFF-B1A8-4E22-852C-19EE81A40C6F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5A880-F23F-4329-B250-F5B08533F0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02CFF-B1A8-4E22-852C-19EE81A40C6F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5A880-F23F-4329-B250-F5B08533F0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02CFF-B1A8-4E22-852C-19EE81A40C6F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5A880-F23F-4329-B250-F5B08533F0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02CFF-B1A8-4E22-852C-19EE81A40C6F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5A880-F23F-4329-B250-F5B08533F0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02CFF-B1A8-4E22-852C-19EE81A40C6F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5A880-F23F-4329-B250-F5B08533F0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02CFF-B1A8-4E22-852C-19EE81A40C6F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5A880-F23F-4329-B250-F5B08533F0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02CFF-B1A8-4E22-852C-19EE81A40C6F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5A880-F23F-4329-B250-F5B08533F0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02CFF-B1A8-4E22-852C-19EE81A40C6F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5A880-F23F-4329-B250-F5B08533F0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wmf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w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Little Red Riding Hood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38800" y="1066800"/>
            <a:ext cx="2819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wolf was following the girl all the way to grandmas house</a:t>
            </a:r>
            <a:endParaRPr lang="en-US" sz="2400" dirty="0"/>
          </a:p>
        </p:txBody>
      </p:sp>
      <p:pic>
        <p:nvPicPr>
          <p:cNvPr id="2051" name="Picture 3" descr="C:\Documents and Settings\CSTEPHEN.AHS-L216-77081.003\Local Settings\Temporary Internet Files\Content.IE5\CPH7214L\MC900446108[1].wmf"/>
          <p:cNvPicPr>
            <a:picLocks noChangeAspect="1" noChangeArrowheads="1"/>
          </p:cNvPicPr>
          <p:nvPr/>
        </p:nvPicPr>
        <p:blipFill>
          <a:blip r:embed="rId2"/>
          <a:srcRect l="11429" r="2857"/>
          <a:stretch>
            <a:fillRect/>
          </a:stretch>
        </p:blipFill>
        <p:spPr bwMode="auto">
          <a:xfrm>
            <a:off x="0" y="4191000"/>
            <a:ext cx="9144000" cy="2667000"/>
          </a:xfrm>
          <a:prstGeom prst="rect">
            <a:avLst/>
          </a:prstGeom>
          <a:noFill/>
        </p:spPr>
      </p:pic>
      <p:pic>
        <p:nvPicPr>
          <p:cNvPr id="2050" name="Picture 2" descr="C:\Documents and Settings\CSTEPHEN.AHS-L216-77081.003\Local Settings\Temporary Internet Files\Content.IE5\OOO991XE\MC900441738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590800"/>
            <a:ext cx="3657600" cy="3657600"/>
          </a:xfrm>
          <a:prstGeom prst="rect">
            <a:avLst/>
          </a:prstGeom>
          <a:noFill/>
        </p:spPr>
      </p:pic>
      <p:pic>
        <p:nvPicPr>
          <p:cNvPr id="2052" name="Picture 4" descr="C:\Documents and Settings\CSTEPHEN.AHS-L216-77081.003\Local Settings\Temporary Internet Files\Content.IE5\6SU0JAUI\MC900441793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2895600"/>
            <a:ext cx="2743200" cy="2743200"/>
          </a:xfrm>
          <a:prstGeom prst="rect">
            <a:avLst/>
          </a:prstGeom>
          <a:noFill/>
        </p:spPr>
      </p:pic>
      <p:pic>
        <p:nvPicPr>
          <p:cNvPr id="6" name="Picture 5" descr="little red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5400" y="4876800"/>
            <a:ext cx="940187" cy="1628775"/>
          </a:xfrm>
          <a:prstGeom prst="rect">
            <a:avLst/>
          </a:prstGeom>
        </p:spPr>
      </p:pic>
      <p:pic>
        <p:nvPicPr>
          <p:cNvPr id="7" name="Picture 6" descr="wolf1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0" y="4724400"/>
            <a:ext cx="1524000" cy="1208689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11111E-6 L 0.29861 -0.029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" y="-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CSTEPHEN.AHS-L216-77081.003\Local Settings\Temporary Internet Files\Content.IE5\CPH7214L\MC900446108[2].wmf"/>
          <p:cNvPicPr>
            <a:picLocks noChangeAspect="1" noChangeArrowheads="1"/>
          </p:cNvPicPr>
          <p:nvPr/>
        </p:nvPicPr>
        <p:blipFill>
          <a:blip r:embed="rId2"/>
          <a:srcRect l="20513"/>
          <a:stretch>
            <a:fillRect/>
          </a:stretch>
        </p:blipFill>
        <p:spPr bwMode="auto">
          <a:xfrm>
            <a:off x="0" y="3886200"/>
            <a:ext cx="9144000" cy="2971800"/>
          </a:xfrm>
          <a:prstGeom prst="rect">
            <a:avLst/>
          </a:prstGeom>
          <a:noFill/>
        </p:spPr>
      </p:pic>
      <p:pic>
        <p:nvPicPr>
          <p:cNvPr id="5122" name="Picture 2" descr="C:\Documents and Settings\CSTEPHEN.AHS-L216-77081.003\Local Settings\Temporary Internet Files\Content.IE5\3108MODY\MC900441738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43200"/>
            <a:ext cx="3505200" cy="3505200"/>
          </a:xfrm>
          <a:prstGeom prst="rect">
            <a:avLst/>
          </a:prstGeom>
          <a:noFill/>
        </p:spPr>
      </p:pic>
      <p:pic>
        <p:nvPicPr>
          <p:cNvPr id="5123" name="Picture 3" descr="C:\Documents and Settings\CSTEPHEN.AHS-L216-77081.003\Local Settings\Temporary Internet Files\Content.IE5\OOO991XE\MC900441793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743200"/>
            <a:ext cx="2743200" cy="2743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486400" y="990600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little girl got eaten before she even got inside</a:t>
            </a:r>
            <a:endParaRPr lang="en-US" sz="2400" dirty="0"/>
          </a:p>
        </p:txBody>
      </p:sp>
      <p:pic>
        <p:nvPicPr>
          <p:cNvPr id="6" name="Picture 5" descr="little red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8FFFF"/>
              </a:clrFrom>
              <a:clrTo>
                <a:srgbClr val="F8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1000" y="4114800"/>
            <a:ext cx="990600" cy="1716110"/>
          </a:xfrm>
          <a:prstGeom prst="rect">
            <a:avLst/>
          </a:prstGeom>
        </p:spPr>
      </p:pic>
      <p:pic>
        <p:nvPicPr>
          <p:cNvPr id="7" name="Picture 6" descr="wolf1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6600" y="4648200"/>
            <a:ext cx="1676400" cy="1329559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C:\Documents and Settings\CSTEPHEN.AHS-L216-77081.003\Local Settings\Temporary Internet Files\Content.IE5\CPH7214L\MC900101054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81000"/>
            <a:ext cx="9677400" cy="7239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04800" y="685800"/>
            <a:ext cx="92559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 smtClean="0">
                <a:ln>
                  <a:solidFill>
                    <a:schemeClr val="bg1"/>
                  </a:solidFill>
                </a:ln>
                <a:latin typeface="Bernard MT Condensed" pitchFamily="18" charset="0"/>
              </a:rPr>
              <a:t>The woods were still and quiet</a:t>
            </a:r>
            <a:endParaRPr lang="en-US" sz="2400" dirty="0">
              <a:ln>
                <a:solidFill>
                  <a:schemeClr val="bg1"/>
                </a:solidFill>
              </a:ln>
              <a:latin typeface="Bernard MT Condensed" pitchFamily="18" charset="0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CSTEPHEN.AHS-L216-77081.003\Local Settings\Temporary Internet Files\Content.IE5\CPH7214L\MC900101054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381000"/>
            <a:ext cx="9677400" cy="7239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419600" y="1752600"/>
            <a:ext cx="335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n>
                  <a:solidFill>
                    <a:schemeClr val="bg1"/>
                  </a:solidFill>
                </a:ln>
              </a:rPr>
              <a:t>The wolf was on the prowl for food</a:t>
            </a:r>
            <a:endParaRPr lang="en-US" sz="2400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9" name="Picture 8" descr="wolf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48600" y="5029200"/>
            <a:ext cx="1104900" cy="8763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 L -0.13334 -0.088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-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wolf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0" y="3886200"/>
            <a:ext cx="1104900" cy="876300"/>
          </a:xfrm>
          <a:prstGeom prst="rect">
            <a:avLst/>
          </a:prstGeom>
        </p:spPr>
      </p:pic>
      <p:pic>
        <p:nvPicPr>
          <p:cNvPr id="9" name="Picture 8" descr="little red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CFF"/>
              </a:clrFrom>
              <a:clrTo>
                <a:srgbClr val="FFFC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7600" y="4572000"/>
            <a:ext cx="752475" cy="1171575"/>
          </a:xfrm>
          <a:prstGeom prst="rect">
            <a:avLst/>
          </a:prstGeom>
        </p:spPr>
      </p:pic>
      <p:pic>
        <p:nvPicPr>
          <p:cNvPr id="3074" name="Picture 2" descr="C:\Documents and Settings\CSTEPHEN.AHS-L216-77081.003\Local Settings\Temporary Internet Files\Content.IE5\CPH7214L\MC900101054[1].wmf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76200" y="-152400"/>
            <a:ext cx="9601200" cy="7010400"/>
          </a:xfrm>
          <a:prstGeom prst="rect">
            <a:avLst/>
          </a:prstGeom>
          <a:noFill/>
        </p:spPr>
      </p:pic>
      <p:pic>
        <p:nvPicPr>
          <p:cNvPr id="13" name="Content Placeholder 12" descr="little red1.jpg"/>
          <p:cNvPicPr>
            <a:picLocks noGrp="1" noChangeAspect="1"/>
          </p:cNvPicPr>
          <p:nvPr>
            <p:ph sz="half"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5000" y="2590800"/>
            <a:ext cx="676275" cy="1171575"/>
          </a:xfrm>
        </p:spPr>
      </p:pic>
      <p:sp>
        <p:nvSpPr>
          <p:cNvPr id="10" name="Rectangle 9"/>
          <p:cNvSpPr/>
          <p:nvPr/>
        </p:nvSpPr>
        <p:spPr>
          <a:xfrm>
            <a:off x="2286000" y="12954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Then he saw a little girl dressed in red walking alone in the woods.</a:t>
            </a:r>
            <a:endParaRPr lang="en-US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1" name="Picture 10" descr="wolf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9400" y="4572000"/>
            <a:ext cx="1104900" cy="8763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2.22222E-6 C 0.13612 0.05741 0.27223 0.11505 0.30643 0.15486 C 0.34063 0.19468 0.2224 0.22408 0.20487 0.23866 " pathEditMode="relative" ptsTypes="a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little red1.jpg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clrChange>
              <a:clrFrom>
                <a:srgbClr val="FFFBFD"/>
              </a:clrFrom>
              <a:clrTo>
                <a:srgbClr val="FFFB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67725" y="4495800"/>
            <a:ext cx="676275" cy="1171575"/>
          </a:xfrm>
        </p:spPr>
      </p:pic>
      <p:pic>
        <p:nvPicPr>
          <p:cNvPr id="5122" name="Picture 2" descr="C:\Documents and Settings\CSTEPHEN.AHS-L216-77081.003\Local Settings\Temporary Internet Files\Content.IE5\CPH7214L\MC900101054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8600" y="-228600"/>
            <a:ext cx="9753600" cy="7315200"/>
          </a:xfrm>
          <a:prstGeom prst="rect">
            <a:avLst/>
          </a:prstGeom>
          <a:noFill/>
        </p:spPr>
      </p:pic>
      <p:pic>
        <p:nvPicPr>
          <p:cNvPr id="12" name="Picture 11" descr="wolf1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0200" y="4648200"/>
            <a:ext cx="1104900" cy="8763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14400" y="18288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He thought she would be a wonderful treat.</a:t>
            </a:r>
            <a:endParaRPr lang="en-US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4" name="Picture 13" descr="little red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7200" y="3962400"/>
            <a:ext cx="676275" cy="1171575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7.77778E-6 L -0.15 0.06666 " pathEditMode="relative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9 0.00277 L -0.21041 0.0916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little red1.jpg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57800"/>
            <a:ext cx="676275" cy="1171575"/>
          </a:xfrm>
        </p:spPr>
      </p:pic>
      <p:pic>
        <p:nvPicPr>
          <p:cNvPr id="6146" name="Picture 2" descr="C:\Documents and Settings\CSTEPHEN.AHS-L216-77081.003\Local Settings\Temporary Internet Files\Content.IE5\CPH7214L\MC900101054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28600" y="-228600"/>
            <a:ext cx="9677400" cy="731520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3657600" y="3048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ln>
                  <a:solidFill>
                    <a:srgbClr val="00B0F0"/>
                  </a:solidFill>
                </a:ln>
              </a:rPr>
              <a:t>He</a:t>
            </a:r>
            <a:r>
              <a:rPr lang="en-US" sz="2400" dirty="0" smtClean="0">
                <a:ln>
                  <a:solidFill>
                    <a:schemeClr val="bg1"/>
                  </a:solidFill>
                </a:ln>
              </a:rPr>
              <a:t> </a:t>
            </a:r>
            <a:r>
              <a:rPr lang="en-US" sz="2400" dirty="0" smtClean="0">
                <a:ln>
                  <a:solidFill>
                    <a:srgbClr val="00B0F0"/>
                  </a:solidFill>
                </a:ln>
              </a:rPr>
              <a:t>talked to her to make sure know one was following her</a:t>
            </a:r>
            <a:endParaRPr lang="en-US" sz="2400" dirty="0">
              <a:ln>
                <a:solidFill>
                  <a:srgbClr val="00B0F0"/>
                </a:solidFill>
              </a:ln>
            </a:endParaRPr>
          </a:p>
        </p:txBody>
      </p:sp>
      <p:pic>
        <p:nvPicPr>
          <p:cNvPr id="7" name="Picture 6" descr="little red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4800600"/>
            <a:ext cx="676275" cy="1171575"/>
          </a:xfrm>
          <a:prstGeom prst="rect">
            <a:avLst/>
          </a:prstGeom>
        </p:spPr>
      </p:pic>
      <p:pic>
        <p:nvPicPr>
          <p:cNvPr id="8" name="Picture 7" descr="wolf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9F6FF"/>
              </a:clrFrom>
              <a:clrTo>
                <a:srgbClr val="F9F6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6600" y="5410200"/>
            <a:ext cx="1104900" cy="8763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-0.1 -0.04444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6.2963E-6 C -0.07865 0.05786 -0.1573 0.11573 -0.19844 0.12036 C -0.23959 0.12499 -0.23855 0.04421 -0.24688 0.028 " pathEditMode="relative" ptsTypes="a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CSTEPHEN.AHS-L216-77081.003\Local Settings\Temporary Internet Files\Content.IE5\6SU0JAUI\MC900101054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" y="-228600"/>
            <a:ext cx="9525000" cy="73914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4114800" y="14478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ln>
                  <a:solidFill>
                    <a:schemeClr val="bg1"/>
                  </a:solidFill>
                </a:ln>
                <a:solidFill>
                  <a:schemeClr val="bg2"/>
                </a:solidFill>
              </a:rPr>
              <a:t>He was about to eat her when another wolf came</a:t>
            </a:r>
            <a:endParaRPr lang="en-US" sz="2400" dirty="0">
              <a:ln>
                <a:solidFill>
                  <a:schemeClr val="bg1"/>
                </a:solidFill>
              </a:ln>
              <a:solidFill>
                <a:schemeClr val="bg2"/>
              </a:solidFill>
            </a:endParaRPr>
          </a:p>
        </p:txBody>
      </p:sp>
      <p:pic>
        <p:nvPicPr>
          <p:cNvPr id="13" name="Picture 12" descr="little red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8800" y="5410200"/>
            <a:ext cx="676275" cy="1171575"/>
          </a:xfrm>
          <a:prstGeom prst="rect">
            <a:avLst/>
          </a:prstGeom>
        </p:spPr>
      </p:pic>
      <p:pic>
        <p:nvPicPr>
          <p:cNvPr id="14" name="Picture 13" descr="wolf1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0" y="4876800"/>
            <a:ext cx="1104900" cy="876300"/>
          </a:xfrm>
          <a:prstGeom prst="rect">
            <a:avLst/>
          </a:prstGeom>
        </p:spPr>
      </p:pic>
      <p:pic>
        <p:nvPicPr>
          <p:cNvPr id="7173" name="Picture 5" descr="C:\Documents and Settings\CSTEPHEN.AHS-L216-77081.003\Local Settings\Temporary Internet Files\Content.IE5\OOO991XE\MC900029956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724400"/>
            <a:ext cx="1742846" cy="97566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-0.01198 0.2368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C:\Documents and Settings\CSTEPHEN.AHS-L216-77081.003\Local Settings\Temporary Internet Files\Content.IE5\CPH7214L\MC900101054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228600"/>
            <a:ext cx="9753600" cy="73152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4114800" y="1219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ln>
                  <a:solidFill>
                    <a:schemeClr val="bg1"/>
                  </a:solidFill>
                </a:ln>
              </a:rPr>
              <a:t>The other wolf wanted to eat her too so they fought and the little girl got away</a:t>
            </a:r>
            <a:endParaRPr lang="en-US" sz="2400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3" name="Picture 12" descr="little red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5000" y="2667000"/>
            <a:ext cx="676275" cy="1171575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33333E-6 C 0.14219 0.05255 0.28455 0.10532 0.31597 0.14838 C 0.34739 0.19143 0.20555 0.23055 0.18871 0.2581 C 0.17187 0.28565 0.23108 0.31204 0.21441 0.31412 C 0.19774 0.3162 0.10156 0.26342 0.08871 0.27106 C 0.07587 0.2787 0.15521 0.35069 0.13698 0.35926 C 0.11875 0.36782 -0.00868 0.30764 -0.02101 0.32268 C -0.03333 0.33773 0.07569 0.44028 0.06285 0.44954 C 0.05 0.4588 -0.07778 0.38032 -0.09844 0.37847 C -0.1191 0.37662 -0.06806 0.42778 -0.06129 0.43889 " pathEditMode="relative" ptsTypes="aaaaaaaaaA">
                                      <p:cBhvr>
                                        <p:cTn id="6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CSTEPHEN.AHS-L216-77081.003\Local Settings\Temporary Internet Files\Content.IE5\6SU0JAUI\MC900446108[1].wmf"/>
          <p:cNvPicPr>
            <a:picLocks noChangeAspect="1" noChangeArrowheads="1"/>
          </p:cNvPicPr>
          <p:nvPr/>
        </p:nvPicPr>
        <p:blipFill>
          <a:blip r:embed="rId2"/>
          <a:srcRect l="17222" r="3291"/>
          <a:stretch>
            <a:fillRect/>
          </a:stretch>
        </p:blipFill>
        <p:spPr bwMode="auto">
          <a:xfrm>
            <a:off x="0" y="3886199"/>
            <a:ext cx="9144000" cy="29718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10200" y="6096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little girl finally made it to her grandmas house</a:t>
            </a:r>
            <a:endParaRPr lang="en-US" dirty="0"/>
          </a:p>
        </p:txBody>
      </p:sp>
      <p:pic>
        <p:nvPicPr>
          <p:cNvPr id="7" name="Picture 6" descr="little red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7200" y="4724400"/>
            <a:ext cx="676275" cy="1171575"/>
          </a:xfrm>
          <a:prstGeom prst="rect">
            <a:avLst/>
          </a:prstGeom>
        </p:spPr>
      </p:pic>
      <p:pic>
        <p:nvPicPr>
          <p:cNvPr id="1035" name="Picture 11" descr="C:\Documents and Settings\CSTEPHEN.AHS-L216-77081.003\Local Settings\Temporary Internet Files\Content.IE5\CPH7214L\MC900441793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971800"/>
            <a:ext cx="2743200" cy="2743200"/>
          </a:xfrm>
          <a:prstGeom prst="rect">
            <a:avLst/>
          </a:prstGeom>
          <a:noFill/>
        </p:spPr>
      </p:pic>
      <p:pic>
        <p:nvPicPr>
          <p:cNvPr id="1026" name="Picture 2" descr="C:\Documents and Settings\CSTEPHEN.AHS-L216-77081.003\Local Settings\Temporary Internet Files\Content.IE5\6SU0JAUI\MC900441738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2057400"/>
            <a:ext cx="3886200" cy="3886200"/>
          </a:xfrm>
          <a:prstGeom prst="rect">
            <a:avLst/>
          </a:prstGeom>
          <a:noFill/>
        </p:spPr>
      </p:pic>
      <p:pic>
        <p:nvPicPr>
          <p:cNvPr id="1036" name="Picture 12" descr="C:\Documents and Settings\CSTEPHEN.AHS-L216-77081.003\Local Settings\Temporary Internet Files\Content.IE5\3108MODY\MC90035405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1800" y="4267200"/>
            <a:ext cx="514539" cy="38307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C -0.00538 -0.00255 -0.00954 -0.00394 -0.01371 -0.00949 C -0.01631 -0.0132 -0.01753 -0.01852 -0.02031 -0.02199 C -0.025 -0.02732 -0.03125 -0.02963 -0.03628 -0.03426 C -0.04236 -0.0463 -0.05434 -0.06621 -0.06354 -0.07454 C -0.06892 -0.10278 -0.06128 -0.07408 -0.07256 -0.09306 C -0.07395 -0.0956 -0.07378 -0.09931 -0.07482 -0.10232 C -0.07621 -0.10579 -0.07795 -0.10857 -0.07934 -0.11181 C -0.08663 -0.14306 -0.07552 -0.09769 -0.08611 -0.13033 C -0.09062 -0.14398 -0.09375 -0.16204 -0.09513 -0.17685 C -0.09635 -0.18727 -0.09652 -0.19769 -0.09756 -0.20764 C -0.09791 -0.21204 -0.09774 -0.2169 -0.09965 -0.22014 C -0.10121 -0.22269 -0.10416 -0.22315 -0.10659 -0.22338 C -0.12083 -0.225 -0.13541 -0.22523 -0.14965 -0.22639 C -0.16145 -0.23056 -0.17013 -0.23982 -0.18142 -0.24491 C -0.18871 -0.26458 -0.19965 -0.2706 -0.20868 -0.28843 C -0.20972 -0.29607 -0.21111 -0.31783 -0.21545 -0.32546 C -0.21701 -0.32847 -0.21996 -0.32963 -0.22239 -0.33171 C -0.22378 -0.33496 -0.22465 -0.33866 -0.22691 -0.34121 C -0.22864 -0.34306 -0.23142 -0.34259 -0.2335 -0.34398 C -0.25277 -0.35695 -0.22899 -0.34491 -0.24722 -0.35347 C -0.2743 -0.35 -0.28038 -0.34722 -0.30833 -0.35023 C -0.31701 -0.36158 -0.31111 -0.3544 -0.32673 -0.36875 C -0.32881 -0.37083 -0.33333 -0.375 -0.33333 -0.37477 C -0.33802 -0.38496 -0.34947 -0.40556 -0.35607 -0.4125 C -0.36041 -0.41713 -0.36979 -0.42477 -0.36979 -0.42454 C -0.37291 -0.42384 -0.37569 -0.42246 -0.37881 -0.42153 C -0.38645 -0.41921 -0.40138 -0.41528 -0.40138 -0.41505 C -0.421 -0.41644 -0.44079 -0.4169 -0.46041 -0.41852 C -0.46736 -0.41921 -0.47638 -0.42986 -0.48072 -0.43403 C -0.48906 -0.44167 -0.49861 -0.44838 -0.50798 -0.45255 C -0.51041 -0.4544 -0.51284 -0.45602 -0.51493 -0.45857 C -0.51684 -0.46134 -0.51736 -0.46551 -0.51944 -0.46806 C -0.52361 -0.47292 -0.53298 -0.48056 -0.53298 -0.48009 C -0.54756 -0.4757 -0.5618 -0.46806 -0.57604 -0.46181 C -0.58368 -0.46296 -0.59131 -0.46273 -0.59878 -0.46482 C -0.60816 -0.46783 -0.61527 -0.48519 -0.62378 -0.49306 C -0.6335 -0.51945 -0.62222 -0.4919 -0.63506 -0.51458 C -0.64322 -0.52894 -0.64704 -0.54884 -0.65989 -0.55486 C -0.6684 -0.53704 -0.67395 -0.54514 -0.68732 -0.53935 C -0.68941 -0.53727 -0.69149 -0.53171 -0.69392 -0.5331 C -0.69982 -0.53658 -0.70312 -0.5456 -0.70763 -0.55162 C -0.70989 -0.55486 -0.71267 -0.55741 -0.71441 -0.56111 C -0.71753 -0.56736 -0.72361 -0.57963 -0.72361 -0.5794 C -0.72899 -0.60162 -0.72934 -0.60833 -0.73941 -0.62917 C -0.73958 -0.6294 -0.74809 -0.64722 -0.74861 -0.64746 C -0.75069 -0.64954 -0.7526 -0.65232 -0.7552 -0.65371 C -0.75954 -0.65648 -0.76875 -0.65996 -0.76875 -0.65972 C -0.77795 -0.66829 -0.78767 -0.67176 -0.79809 -0.67546 C -0.80086 -0.68611 -0.79895 -0.68218 -0.80277 -0.68796 " pathEditMode="relative" rAng="0" ptsTypes="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" y="-3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114</Words>
  <Application>Microsoft Office PowerPoint</Application>
  <PresentationFormat>On-screen Show (4:3)</PresentationFormat>
  <Paragraphs>12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Little Red Riding Hood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NHCS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Little Red Riding Hood</dc:title>
  <dc:creator>student</dc:creator>
  <cp:lastModifiedBy>student</cp:lastModifiedBy>
  <cp:revision>39</cp:revision>
  <dcterms:created xsi:type="dcterms:W3CDTF">2011-05-13T14:05:54Z</dcterms:created>
  <dcterms:modified xsi:type="dcterms:W3CDTF">2011-05-18T15:12:19Z</dcterms:modified>
</cp:coreProperties>
</file>